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85" r:id="rId5"/>
    <p:sldId id="259" r:id="rId6"/>
    <p:sldId id="286" r:id="rId7"/>
    <p:sldId id="289" r:id="rId8"/>
    <p:sldId id="290" r:id="rId9"/>
    <p:sldId id="287" r:id="rId10"/>
    <p:sldId id="288" r:id="rId11"/>
    <p:sldId id="295" r:id="rId12"/>
    <p:sldId id="293" r:id="rId13"/>
    <p:sldId id="294" r:id="rId14"/>
    <p:sldId id="262" r:id="rId15"/>
    <p:sldId id="291" r:id="rId16"/>
    <p:sldId id="292" r:id="rId17"/>
    <p:sldId id="299" r:id="rId18"/>
    <p:sldId id="296" r:id="rId19"/>
    <p:sldId id="297" r:id="rId20"/>
    <p:sldId id="298" r:id="rId21"/>
    <p:sldId id="278" r:id="rId22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Light" panose="020B0604020202020204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pic>
        <p:nvPicPr>
          <p:cNvPr id="3" name="HoneyChainGame - Login Scene - PC, Mac &amp; Linux Standalone - Unity 2019.4.4f1 Personal [PREVIEW PACKAGES IN USE] _DX12_ 2020-09-06 19-27-57">
            <a:hlinkClick r:id="" action="ppaction://media"/>
            <a:extLst>
              <a:ext uri="{FF2B5EF4-FFF2-40B4-BE49-F238E27FC236}">
                <a16:creationId xmlns:a16="http://schemas.microsoft.com/office/drawing/2014/main" id="{A15AA265-9865-47D7-93B7-D8B102806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FA24F8-86FF-470B-BCBB-441570E48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2639CE-467D-4158-8E1B-C6CA44C2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6832A-1CF9-4E5F-8EE3-D03C69DF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PP-HONEY">
            <a:hlinkClick r:id="" action="ppaction://media"/>
            <a:extLst>
              <a:ext uri="{FF2B5EF4-FFF2-40B4-BE49-F238E27FC236}">
                <a16:creationId xmlns:a16="http://schemas.microsoft.com/office/drawing/2014/main" id="{A5B9F20E-0C8E-4C39-A47C-254946491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VA è composta da regole ars che regolano la logica di LOGIN, COOKIE, REGISTRAZIONE e tutte le altre funzioni a cui ha accesso il client. La VA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.</a:t>
            </a:r>
            <a:r>
              <a:rPr lang="it-IT" sz="1800" dirty="0" err="1"/>
              <a:t>scm</a:t>
            </a:r>
            <a:r>
              <a:rPr lang="it-IT" sz="1800" dirty="0"/>
              <a:t> scritto in </a:t>
            </a:r>
            <a:r>
              <a:rPr lang="it-IT" sz="1800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694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</p:spTree>
    <p:extLst>
      <p:ext uri="{BB962C8B-B14F-4D97-AF65-F5344CB8AC3E}">
        <p14:creationId xmlns:p14="http://schemas.microsoft.com/office/powerpoint/2010/main" val="10146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BLOCKCHAIN HYPERLEDGER FABRIC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 viene raggiuta tramite delle API da noi opportunamente scritte, utilizzando il framework per </a:t>
            </a:r>
            <a:r>
              <a:rPr lang="it-IT" sz="1800" dirty="0" err="1"/>
              <a:t>NodeJS</a:t>
            </a:r>
            <a:r>
              <a:rPr lang="it-IT" sz="1800" dirty="0"/>
              <a:t> che permette l’interazione con la Blockchain utilizzando appunto </a:t>
            </a:r>
            <a:r>
              <a:rPr lang="it-IT" sz="1800" dirty="0" err="1"/>
              <a:t>Javascript</a:t>
            </a:r>
            <a:r>
              <a:rPr lang="it-IT" sz="1800" dirty="0"/>
              <a:t>. Tramite le API abbiamo reso possibile:</a:t>
            </a:r>
          </a:p>
          <a:p>
            <a:r>
              <a:rPr lang="it-IT" sz="1800" dirty="0"/>
              <a:t>La creazione di nuovi utenti nella blockchain </a:t>
            </a:r>
          </a:p>
          <a:p>
            <a:r>
              <a:rPr lang="it-IT" sz="1800" dirty="0"/>
              <a:t>Il cambio di proprietario di un oggetto di gioco (transazione tramite Smart </a:t>
            </a:r>
            <a:r>
              <a:rPr lang="it-IT" sz="1800" dirty="0" err="1"/>
              <a:t>Contract</a:t>
            </a:r>
            <a:r>
              <a:rPr lang="it-IT" sz="1800" dirty="0"/>
              <a:t>)</a:t>
            </a:r>
          </a:p>
          <a:p>
            <a:r>
              <a:rPr lang="it-IT" sz="1800" dirty="0"/>
              <a:t>Restituzione della history delle transazioni di un oggetto</a:t>
            </a:r>
          </a:p>
        </p:txBody>
      </p:sp>
    </p:spTree>
    <p:extLst>
      <p:ext uri="{BB962C8B-B14F-4D97-AF65-F5344CB8AC3E}">
        <p14:creationId xmlns:p14="http://schemas.microsoft.com/office/powerpoint/2010/main" val="38048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</TotalTime>
  <Words>439</Words>
  <Application>Microsoft Office PowerPoint</Application>
  <PresentationFormat>Presentazione su schermo (16:9)</PresentationFormat>
  <Paragraphs>65</Paragraphs>
  <Slides>21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Adobe Gothic Std B</vt:lpstr>
      <vt:lpstr>Roboto</vt:lpstr>
      <vt:lpstr>Roboto Light</vt:lpstr>
      <vt:lpstr>Wingdings</vt:lpstr>
      <vt:lpstr>Arial</vt:lpstr>
      <vt:lpstr>Calibri</vt:lpstr>
      <vt:lpstr>Roboto Slab</vt:lpstr>
      <vt:lpstr>Minola template</vt:lpstr>
      <vt:lpstr>HONEY CHAIN A Blockchain based Videogame Progetto SDC, SCRS Prof. M.Talamo Prof. F.Arcieri</vt:lpstr>
      <vt:lpstr>Obiettivi del Progetto</vt:lpstr>
      <vt:lpstr>1 Struttura del progetto</vt:lpstr>
      <vt:lpstr>STRUTTURA PROGETTO</vt:lpstr>
      <vt:lpstr>1.1 STRUTTURA COMPONENTI</vt:lpstr>
      <vt:lpstr>VALIDATION AUTHORITY</vt:lpstr>
      <vt:lpstr>SERVER NODEJS</vt:lpstr>
      <vt:lpstr>BLOCKCHAIN HYPERLEDGER FABRIC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Presentazione standard di PowerPoint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cp:lastModifiedBy>samir salman</cp:lastModifiedBy>
  <cp:revision>12</cp:revision>
  <dcterms:modified xsi:type="dcterms:W3CDTF">2020-09-07T15:07:12Z</dcterms:modified>
</cp:coreProperties>
</file>